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6" r:id="rId3"/>
    <p:sldId id="265" r:id="rId4"/>
    <p:sldId id="260" r:id="rId5"/>
    <p:sldId id="257" r:id="rId6"/>
    <p:sldId id="258" r:id="rId7"/>
    <p:sldId id="261" r:id="rId8"/>
    <p:sldId id="259" r:id="rId9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79" d="100"/>
          <a:sy n="79" d="100"/>
        </p:scale>
        <p:origin x="773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920CFE-59CB-F1AB-D621-9F72F4E0FF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BACE98A-EDD7-DD72-455A-7FD5CB2C35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941D699-3BF1-A8A6-21ED-4342A77CF7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4A8B1-7FD7-4D77-BE6E-83391CF2E67A}" type="datetimeFigureOut">
              <a:rPr lang="pt-BR" smtClean="0"/>
              <a:t>30/08/2023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39E5E55-2C73-947A-B3AE-39573BBA72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A08EA45-1FF1-953A-2C5C-3AE3DE59A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AEE26-C89B-4BA5-82AC-89E623EF2C5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804463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CDE1AD-B5D3-3A8A-10CF-F8541A09F0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A967E1A0-C2D6-B094-D0B1-8866A27FED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579F1E7-DE0B-C0C5-7DAC-78F77DAF80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4A8B1-7FD7-4D77-BE6E-83391CF2E67A}" type="datetimeFigureOut">
              <a:rPr lang="pt-BR" smtClean="0"/>
              <a:t>30/08/2023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61EE968-2535-9503-E49B-A4EE2FD706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B40B67B-8604-808D-9EEB-61B5301E75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AEE26-C89B-4BA5-82AC-89E623EF2C5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023304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C251BD7D-ACA6-B013-326D-CA0ECB21A3D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A07CA06C-FFCE-965B-366B-29C12BF5CB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B560216-79A8-7A9C-00DA-CC9BA7A862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4A8B1-7FD7-4D77-BE6E-83391CF2E67A}" type="datetimeFigureOut">
              <a:rPr lang="pt-BR" smtClean="0"/>
              <a:t>30/08/2023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E85BE38-543C-880E-A0A5-92B93E1E5F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387A089-55AC-E254-7A96-839676C9DE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AEE26-C89B-4BA5-82AC-89E623EF2C5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948413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834674-38C5-9E85-93A0-698B26C91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E576D19-F630-7A91-B93E-DDC6CF6366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CE1C478-AF61-8647-71A0-F60B5A0DB8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4A8B1-7FD7-4D77-BE6E-83391CF2E67A}" type="datetimeFigureOut">
              <a:rPr lang="pt-BR" smtClean="0"/>
              <a:t>30/08/2023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680F0C2-8909-30D1-327C-4962A72A9F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15A8DA4-9B92-9930-3024-E3C2709EB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AEE26-C89B-4BA5-82AC-89E623EF2C5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859418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0D81DB7-8BB7-6DC8-E443-6E2ABCF58A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DC571D4-AFE5-19AA-63E0-8EF5F1A9EC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021CE25-A871-CC0D-B41E-8DA5C29C47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4A8B1-7FD7-4D77-BE6E-83391CF2E67A}" type="datetimeFigureOut">
              <a:rPr lang="pt-BR" smtClean="0"/>
              <a:t>30/08/2023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82913FC-7BF2-A368-830F-EE6CB5F7BC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37F3E42-095D-7460-9F85-4FDC0F5919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AEE26-C89B-4BA5-82AC-89E623EF2C5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941874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0018AD-D31F-ACFC-DD07-FFF717F8B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5E498E2-F88A-517A-9F38-2FD16B34C8B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4ABB9F0-E786-B24F-D8D2-EEC6FFE43C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1F71DD15-2781-E109-68BA-4DD0FDA251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4A8B1-7FD7-4D77-BE6E-83391CF2E67A}" type="datetimeFigureOut">
              <a:rPr lang="pt-BR" smtClean="0"/>
              <a:t>30/08/2023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CD1D072-2281-5A09-E3A7-239BEEC902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C5A9DEA-33F7-A5CD-4F4A-6519CD93A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AEE26-C89B-4BA5-82AC-89E623EF2C5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70147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305E88-613B-2D31-E82D-445D9BE1C5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2D9F013-05DE-FFF1-040E-1B5ACA9349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A4FB4E41-2816-83C6-227F-21FCFB61F9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62AEE911-0D61-DEF1-F1F5-AF934BA8319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7F55DE0B-786A-2B5F-9754-6E0615A410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76DD1FC7-D226-2F53-0220-EA8ABD8E37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4A8B1-7FD7-4D77-BE6E-83391CF2E67A}" type="datetimeFigureOut">
              <a:rPr lang="pt-BR" smtClean="0"/>
              <a:t>30/08/2023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6DA7F47D-1BB4-7D21-6522-A011F5A17C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740D25A9-8DB6-8306-B801-5A1A5D200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AEE26-C89B-4BA5-82AC-89E623EF2C5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640244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8C36CD6-79DE-E8D9-2EF1-A546DBFC47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8622F235-9C30-46C4-C15A-5954E28284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4A8B1-7FD7-4D77-BE6E-83391CF2E67A}" type="datetimeFigureOut">
              <a:rPr lang="pt-BR" smtClean="0"/>
              <a:t>30/08/2023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970AC771-741A-724E-BB4F-9BB0F6568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2173C474-9621-F648-2455-B904B9F77A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AEE26-C89B-4BA5-82AC-89E623EF2C5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915213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0095ECB4-BECD-F86D-C05F-43BD0A8693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4A8B1-7FD7-4D77-BE6E-83391CF2E67A}" type="datetimeFigureOut">
              <a:rPr lang="pt-BR" smtClean="0"/>
              <a:t>30/08/2023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1129FB8B-EF3D-E372-F95F-2EBA127069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B1CA4759-CB9C-F2A8-A2A9-AFB698149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AEE26-C89B-4BA5-82AC-89E623EF2C5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841002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44265F-06FE-093F-C22B-67A29D26D9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616A774-CA31-C49E-4D0F-C2C0EEC3AF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C6755F2F-0C6E-72AE-3E72-9014A3B367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4D994D8E-07E7-47FA-F787-9301B6A26A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4A8B1-7FD7-4D77-BE6E-83391CF2E67A}" type="datetimeFigureOut">
              <a:rPr lang="pt-BR" smtClean="0"/>
              <a:t>30/08/2023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A5A1239-D5E4-0D7E-E803-3B146037B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B8265AD-B85E-4515-1811-526981E948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AEE26-C89B-4BA5-82AC-89E623EF2C5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843590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E70230-D05A-A76D-FDA3-B7457FFD11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B039B149-4CE6-F724-8627-84B4ADFD0FC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0220DF4-5943-8280-22D0-4F9C573E08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55C6F13-0FFF-0080-C9DB-C120CF59F6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4A8B1-7FD7-4D77-BE6E-83391CF2E67A}" type="datetimeFigureOut">
              <a:rPr lang="pt-BR" smtClean="0"/>
              <a:t>30/08/2023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FFAEB7E-073D-484D-E547-D034B7F251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26585256-F9E7-F3EA-7D79-CB4CA1F7A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AEE26-C89B-4BA5-82AC-89E623EF2C5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911136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6D2EBA27-639A-D3FB-5866-A0E103488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6067B64-6B59-4337-5A5A-0C622FEB67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80CE12D-0989-5E7F-6CB9-CA4F924F58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24A8B1-7FD7-4D77-BE6E-83391CF2E67A}" type="datetimeFigureOut">
              <a:rPr lang="pt-BR" smtClean="0"/>
              <a:t>30/08/2023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11AAB5D-5061-5469-651C-7D9F3AD9D9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0B5655F-3430-82D8-01B5-47A98879F9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2AEE26-C89B-4BA5-82AC-89E623EF2C5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917753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43EBD8B5-BB6F-077D-50D9-EFDB717D03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-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89"/>
          <a:stretch>
            <a:fillRect/>
          </a:stretch>
        </p:blipFill>
        <p:spPr bwMode="auto">
          <a:xfrm>
            <a:off x="1303506" y="1694233"/>
            <a:ext cx="3990975" cy="300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9">
            <a:extLst>
              <a:ext uri="{FF2B5EF4-FFF2-40B4-BE49-F238E27FC236}">
                <a16:creationId xmlns:a16="http://schemas.microsoft.com/office/drawing/2014/main" id="{C094475C-B98F-2196-89F9-1AD1903A05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9464" y="1694233"/>
            <a:ext cx="3886200" cy="2928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F0D95FEA-15FF-5A04-012B-167CE67B69D2}"/>
              </a:ext>
            </a:extLst>
          </p:cNvPr>
          <p:cNvSpPr txBox="1"/>
          <p:nvPr/>
        </p:nvSpPr>
        <p:spPr>
          <a:xfrm>
            <a:off x="3754877" y="768485"/>
            <a:ext cx="3625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Microestrutura Fibrosa: Corte Linear.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B81F484-67C7-9927-3989-45C573201AFD}"/>
              </a:ext>
            </a:extLst>
          </p:cNvPr>
          <p:cNvSpPr txBox="1"/>
          <p:nvPr/>
        </p:nvSpPr>
        <p:spPr>
          <a:xfrm>
            <a:off x="4831405" y="1231359"/>
            <a:ext cx="1642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Aumento: 500X</a:t>
            </a:r>
          </a:p>
        </p:txBody>
      </p:sp>
    </p:spTree>
    <p:extLst>
      <p:ext uri="{BB962C8B-B14F-4D97-AF65-F5344CB8AC3E}">
        <p14:creationId xmlns:p14="http://schemas.microsoft.com/office/powerpoint/2010/main" val="25254049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F0D95FEA-15FF-5A04-012B-167CE67B69D2}"/>
              </a:ext>
            </a:extLst>
          </p:cNvPr>
          <p:cNvSpPr txBox="1"/>
          <p:nvPr/>
        </p:nvSpPr>
        <p:spPr>
          <a:xfrm>
            <a:off x="3754877" y="768485"/>
            <a:ext cx="4109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Microestrutura Fibrosa: Corte Transversal.</a:t>
            </a:r>
          </a:p>
        </p:txBody>
      </p:sp>
      <p:pic>
        <p:nvPicPr>
          <p:cNvPr id="4" name="Picture 9">
            <a:extLst>
              <a:ext uri="{FF2B5EF4-FFF2-40B4-BE49-F238E27FC236}">
                <a16:creationId xmlns:a16="http://schemas.microsoft.com/office/drawing/2014/main" id="{1D069D62-51E8-9993-90DD-A8C0426B21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-24000" contrast="5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64"/>
          <a:stretch>
            <a:fillRect/>
          </a:stretch>
        </p:blipFill>
        <p:spPr bwMode="auto">
          <a:xfrm>
            <a:off x="1217578" y="1661808"/>
            <a:ext cx="4191000" cy="3267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1">
            <a:extLst>
              <a:ext uri="{FF2B5EF4-FFF2-40B4-BE49-F238E27FC236}">
                <a16:creationId xmlns:a16="http://schemas.microsoft.com/office/drawing/2014/main" id="{968F9E99-5B45-0852-A8E2-75EC60F816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2" r="2831" b="1358"/>
          <a:stretch>
            <a:fillRect/>
          </a:stretch>
        </p:blipFill>
        <p:spPr bwMode="auto">
          <a:xfrm>
            <a:off x="6096000" y="1690672"/>
            <a:ext cx="4267200" cy="3319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9FA652C0-6440-6539-B794-9ABC3C03EBFA}"/>
              </a:ext>
            </a:extLst>
          </p:cNvPr>
          <p:cNvSpPr txBox="1"/>
          <p:nvPr/>
        </p:nvSpPr>
        <p:spPr>
          <a:xfrm>
            <a:off x="4831405" y="1231359"/>
            <a:ext cx="1759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Aumento: 2000X</a:t>
            </a:r>
          </a:p>
        </p:txBody>
      </p:sp>
    </p:spTree>
    <p:extLst>
      <p:ext uri="{BB962C8B-B14F-4D97-AF65-F5344CB8AC3E}">
        <p14:creationId xmlns:p14="http://schemas.microsoft.com/office/powerpoint/2010/main" val="582091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F0D95FEA-15FF-5A04-012B-167CE67B69D2}"/>
              </a:ext>
            </a:extLst>
          </p:cNvPr>
          <p:cNvSpPr txBox="1"/>
          <p:nvPr/>
        </p:nvSpPr>
        <p:spPr>
          <a:xfrm>
            <a:off x="3754877" y="768485"/>
            <a:ext cx="4109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Microestrutura Fibrosa: Corte Transversal.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9FA652C0-6440-6539-B794-9ABC3C03EBFA}"/>
              </a:ext>
            </a:extLst>
          </p:cNvPr>
          <p:cNvSpPr txBox="1"/>
          <p:nvPr/>
        </p:nvSpPr>
        <p:spPr>
          <a:xfrm>
            <a:off x="4831405" y="1231359"/>
            <a:ext cx="1759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Aumento: 1000X</a:t>
            </a:r>
          </a:p>
        </p:txBody>
      </p:sp>
      <p:pic>
        <p:nvPicPr>
          <p:cNvPr id="8" name="Picture 25">
            <a:extLst>
              <a:ext uri="{FF2B5EF4-FFF2-40B4-BE49-F238E27FC236}">
                <a16:creationId xmlns:a16="http://schemas.microsoft.com/office/drawing/2014/main" id="{4533E252-7512-750A-5D40-A43A25FEBB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6000" contras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6"/>
          <a:stretch>
            <a:fillRect/>
          </a:stretch>
        </p:blipFill>
        <p:spPr bwMode="auto">
          <a:xfrm>
            <a:off x="3653637" y="2637817"/>
            <a:ext cx="4114800" cy="3068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6FC2E81A-12AD-6D87-F945-7C6797D13E8C}"/>
              </a:ext>
            </a:extLst>
          </p:cNvPr>
          <p:cNvSpPr txBox="1"/>
          <p:nvPr/>
        </p:nvSpPr>
        <p:spPr>
          <a:xfrm>
            <a:off x="4662792" y="2156298"/>
            <a:ext cx="1887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Contorno de grão.</a:t>
            </a:r>
          </a:p>
        </p:txBody>
      </p:sp>
    </p:spTree>
    <p:extLst>
      <p:ext uri="{BB962C8B-B14F-4D97-AF65-F5344CB8AC3E}">
        <p14:creationId xmlns:p14="http://schemas.microsoft.com/office/powerpoint/2010/main" val="24309974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7F50C0CC-01BC-3816-CD45-9FA1D758CC5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749" y="1484672"/>
            <a:ext cx="9322759" cy="3460954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9E7FB2C6-0903-CFE8-B559-3E715C7C8302}"/>
              </a:ext>
            </a:extLst>
          </p:cNvPr>
          <p:cNvSpPr txBox="1"/>
          <p:nvPr/>
        </p:nvSpPr>
        <p:spPr>
          <a:xfrm>
            <a:off x="4134256" y="817123"/>
            <a:ext cx="2920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Deformação a frio de nióbio. </a:t>
            </a:r>
          </a:p>
        </p:txBody>
      </p:sp>
    </p:spTree>
    <p:extLst>
      <p:ext uri="{BB962C8B-B14F-4D97-AF65-F5344CB8AC3E}">
        <p14:creationId xmlns:p14="http://schemas.microsoft.com/office/powerpoint/2010/main" val="36367145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0A96C2CE-CC3F-B660-D848-B1544497C8D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784" y="1478604"/>
            <a:ext cx="9117642" cy="3427693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675038E9-9344-41A1-CAD1-B01AEC275D4B}"/>
              </a:ext>
            </a:extLst>
          </p:cNvPr>
          <p:cNvSpPr txBox="1"/>
          <p:nvPr/>
        </p:nvSpPr>
        <p:spPr>
          <a:xfrm>
            <a:off x="4134256" y="817123"/>
            <a:ext cx="2920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Deformação a frio de nióbio. </a:t>
            </a:r>
          </a:p>
        </p:txBody>
      </p:sp>
    </p:spTree>
    <p:extLst>
      <p:ext uri="{BB962C8B-B14F-4D97-AF65-F5344CB8AC3E}">
        <p14:creationId xmlns:p14="http://schemas.microsoft.com/office/powerpoint/2010/main" val="18800119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816F2DD4-4FED-59C5-ADAD-0A2A90B3811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806" y="1563330"/>
            <a:ext cx="9132497" cy="3407504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D9E5E014-DC75-278C-E759-1461451B63FB}"/>
              </a:ext>
            </a:extLst>
          </p:cNvPr>
          <p:cNvSpPr txBox="1"/>
          <p:nvPr/>
        </p:nvSpPr>
        <p:spPr>
          <a:xfrm>
            <a:off x="4134256" y="817123"/>
            <a:ext cx="2920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Deformação a frio de nióbio. </a:t>
            </a:r>
          </a:p>
        </p:txBody>
      </p:sp>
    </p:spTree>
    <p:extLst>
      <p:ext uri="{BB962C8B-B14F-4D97-AF65-F5344CB8AC3E}">
        <p14:creationId xmlns:p14="http://schemas.microsoft.com/office/powerpoint/2010/main" val="36364132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68B314BB-A75C-D824-09C2-03BEF4734AC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652" y="1692613"/>
            <a:ext cx="4459042" cy="334723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2A124769-0242-6C2F-DDA1-53039B35C0B0}"/>
              </a:ext>
            </a:extLst>
          </p:cNvPr>
          <p:cNvSpPr txBox="1"/>
          <p:nvPr/>
        </p:nvSpPr>
        <p:spPr>
          <a:xfrm>
            <a:off x="4678094" y="933855"/>
            <a:ext cx="2920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Deformação a frio de nióbio. </a:t>
            </a:r>
          </a:p>
        </p:txBody>
      </p:sp>
    </p:spTree>
    <p:extLst>
      <p:ext uri="{BB962C8B-B14F-4D97-AF65-F5344CB8AC3E}">
        <p14:creationId xmlns:p14="http://schemas.microsoft.com/office/powerpoint/2010/main" val="40080632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CE322879-1806-9B87-8EEE-2E87E2C7E9D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2879" y="1264595"/>
            <a:ext cx="8822544" cy="3385226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E420C0B8-EA95-06C9-5BED-90FBF23FE021}"/>
              </a:ext>
            </a:extLst>
          </p:cNvPr>
          <p:cNvSpPr txBox="1"/>
          <p:nvPr/>
        </p:nvSpPr>
        <p:spPr>
          <a:xfrm>
            <a:off x="4269532" y="622570"/>
            <a:ext cx="2920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Deformação a frio de nióbio. </a:t>
            </a:r>
          </a:p>
        </p:txBody>
      </p:sp>
    </p:spTree>
    <p:extLst>
      <p:ext uri="{BB962C8B-B14F-4D97-AF65-F5344CB8AC3E}">
        <p14:creationId xmlns:p14="http://schemas.microsoft.com/office/powerpoint/2010/main" val="211079006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</TotalTime>
  <Words>61</Words>
  <Application>Microsoft Office PowerPoint</Application>
  <PresentationFormat>Widescreen</PresentationFormat>
  <Paragraphs>12</Paragraphs>
  <Slides>8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Wilton Walter Batista</dc:creator>
  <cp:lastModifiedBy>Wilton Walter Batista</cp:lastModifiedBy>
  <cp:revision>4</cp:revision>
  <dcterms:created xsi:type="dcterms:W3CDTF">2023-08-30T15:52:13Z</dcterms:created>
  <dcterms:modified xsi:type="dcterms:W3CDTF">2023-08-30T18:29:24Z</dcterms:modified>
</cp:coreProperties>
</file>